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53" autoAdjust="0"/>
    <p:restoredTop sz="94660"/>
  </p:normalViewPr>
  <p:slideViewPr>
    <p:cSldViewPr>
      <p:cViewPr>
        <p:scale>
          <a:sx n="100" d="100"/>
          <a:sy n="100" d="100"/>
        </p:scale>
        <p:origin x="426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5457-9B3A-4369-9E9C-B2DB2BD68B2B}" type="datetimeFigureOut">
              <a:rPr lang="cs-CZ" smtClean="0"/>
              <a:t>11.05.2019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2291-D5BF-4A79-A6DD-3951B7EBF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4823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5457-9B3A-4369-9E9C-B2DB2BD68B2B}" type="datetimeFigureOut">
              <a:rPr lang="cs-CZ" smtClean="0"/>
              <a:t>11.05.2019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2291-D5BF-4A79-A6DD-3951B7EBF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1334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75457-9B3A-4369-9E9C-B2DB2BD68B2B}" type="datetimeFigureOut">
              <a:rPr lang="cs-CZ" smtClean="0"/>
              <a:t>11.05.2019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42291-D5BF-4A79-A6DD-3951B7EBF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0674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r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>
          <a:xfrm>
            <a:off x="3491880" y="2362620"/>
            <a:ext cx="432048" cy="14401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NE</a:t>
            </a:r>
          </a:p>
        </p:txBody>
      </p:sp>
      <p:sp>
        <p:nvSpPr>
          <p:cNvPr id="9" name="Obdélník 8"/>
          <p:cNvSpPr/>
          <p:nvPr userDrawn="1"/>
        </p:nvSpPr>
        <p:spPr>
          <a:xfrm>
            <a:off x="1763688" y="2362620"/>
            <a:ext cx="360040" cy="2160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ANO</a:t>
            </a:r>
          </a:p>
        </p:txBody>
      </p:sp>
      <p:cxnSp>
        <p:nvCxnSpPr>
          <p:cNvPr id="10" name="Přímá spojnice se šipkou 9"/>
          <p:cNvCxnSpPr>
            <a:cxnSpLocks/>
            <a:stCxn id="67" idx="2"/>
          </p:cNvCxnSpPr>
          <p:nvPr userDrawn="1"/>
        </p:nvCxnSpPr>
        <p:spPr>
          <a:xfrm>
            <a:off x="2863162" y="709144"/>
            <a:ext cx="763" cy="31782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bdélník 10"/>
          <p:cNvSpPr/>
          <p:nvPr userDrawn="1"/>
        </p:nvSpPr>
        <p:spPr>
          <a:xfrm>
            <a:off x="683568" y="4445411"/>
            <a:ext cx="1468800" cy="6012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Začít</a:t>
            </a:r>
            <a:br>
              <a:rPr lang="cs-CZ" sz="1200" b="1" dirty="0">
                <a:solidFill>
                  <a:schemeClr val="tx1"/>
                </a:solidFill>
              </a:rPr>
            </a:br>
            <a:r>
              <a:rPr lang="cs-CZ" sz="1200" b="1" dirty="0">
                <a:solidFill>
                  <a:schemeClr val="tx1"/>
                </a:solidFill>
              </a:rPr>
              <a:t>brzdit</a:t>
            </a:r>
          </a:p>
        </p:txBody>
      </p:sp>
      <p:cxnSp>
        <p:nvCxnSpPr>
          <p:cNvPr id="13" name="Pravoúhlá spojnice 12"/>
          <p:cNvCxnSpPr>
            <a:cxnSpLocks/>
            <a:endCxn id="11" idx="0"/>
          </p:cNvCxnSpPr>
          <p:nvPr userDrawn="1"/>
        </p:nvCxnSpPr>
        <p:spPr>
          <a:xfrm rot="10800000" flipV="1">
            <a:off x="1417969" y="2661495"/>
            <a:ext cx="712205" cy="1783916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ravoúhlá spojnice 13"/>
          <p:cNvCxnSpPr>
            <a:cxnSpLocks/>
          </p:cNvCxnSpPr>
          <p:nvPr userDrawn="1"/>
        </p:nvCxnSpPr>
        <p:spPr>
          <a:xfrm>
            <a:off x="3596152" y="2661495"/>
            <a:ext cx="628558" cy="326442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Vývojový diagram: ukončení 14"/>
          <p:cNvSpPr/>
          <p:nvPr userDrawn="1"/>
        </p:nvSpPr>
        <p:spPr>
          <a:xfrm>
            <a:off x="2051720" y="6038793"/>
            <a:ext cx="1440000" cy="432000"/>
          </a:xfrm>
          <a:prstGeom prst="flowChartTerminator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Konec</a:t>
            </a:r>
          </a:p>
        </p:txBody>
      </p:sp>
      <p:cxnSp>
        <p:nvCxnSpPr>
          <p:cNvPr id="16" name="Pravoúhlá spojnice 15"/>
          <p:cNvCxnSpPr>
            <a:stCxn id="11" idx="2"/>
            <a:endCxn id="15" idx="0"/>
          </p:cNvCxnSpPr>
          <p:nvPr userDrawn="1"/>
        </p:nvCxnSpPr>
        <p:spPr>
          <a:xfrm rot="16200000" flipH="1">
            <a:off x="1598753" y="4865826"/>
            <a:ext cx="992182" cy="1353752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ravoúhlá spojnice 16"/>
          <p:cNvCxnSpPr>
            <a:cxnSpLocks/>
            <a:endCxn id="15" idx="0"/>
          </p:cNvCxnSpPr>
          <p:nvPr userDrawn="1"/>
        </p:nvCxnSpPr>
        <p:spPr>
          <a:xfrm rot="5400000">
            <a:off x="3005234" y="4812331"/>
            <a:ext cx="992948" cy="1459976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Násobení 20"/>
          <p:cNvSpPr/>
          <p:nvPr userDrawn="1"/>
        </p:nvSpPr>
        <p:spPr>
          <a:xfrm>
            <a:off x="4080694" y="4601610"/>
            <a:ext cx="288032" cy="288032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Násobení 21"/>
          <p:cNvSpPr/>
          <p:nvPr userDrawn="1"/>
        </p:nvSpPr>
        <p:spPr>
          <a:xfrm>
            <a:off x="2719146" y="1182800"/>
            <a:ext cx="288032" cy="288032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TextovéPole 23"/>
          <p:cNvSpPr txBox="1"/>
          <p:nvPr userDrawn="1"/>
        </p:nvSpPr>
        <p:spPr>
          <a:xfrm>
            <a:off x="5076056" y="332656"/>
            <a:ext cx="3974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/>
              <a:t>Vyberte potřebné prvky a přetáhněte je</a:t>
            </a:r>
            <a:br>
              <a:rPr lang="cs-CZ" b="1" dirty="0"/>
            </a:br>
            <a:r>
              <a:rPr lang="cs-CZ" b="1" dirty="0"/>
              <a:t>do diagramu na místa označená </a:t>
            </a:r>
          </a:p>
        </p:txBody>
      </p:sp>
      <p:sp>
        <p:nvSpPr>
          <p:cNvPr id="25" name="Násobení 24"/>
          <p:cNvSpPr/>
          <p:nvPr userDrawn="1"/>
        </p:nvSpPr>
        <p:spPr>
          <a:xfrm>
            <a:off x="8244408" y="692696"/>
            <a:ext cx="288032" cy="288032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6" name="Přímá spojnice se šipkou 35">
            <a:extLst>
              <a:ext uri="{FF2B5EF4-FFF2-40B4-BE49-F238E27FC236}">
                <a16:creationId xmlns:a16="http://schemas.microsoft.com/office/drawing/2014/main" id="{EA0816FC-81E0-420B-8CD1-B7C6F1CAAF54}"/>
              </a:ext>
            </a:extLst>
          </p:cNvPr>
          <p:cNvCxnSpPr>
            <a:cxnSpLocks/>
          </p:cNvCxnSpPr>
          <p:nvPr userDrawn="1"/>
        </p:nvCxnSpPr>
        <p:spPr>
          <a:xfrm>
            <a:off x="4224710" y="4022696"/>
            <a:ext cx="6986" cy="42271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ravoúhlá spojnice 13">
            <a:extLst>
              <a:ext uri="{FF2B5EF4-FFF2-40B4-BE49-F238E27FC236}">
                <a16:creationId xmlns:a16="http://schemas.microsoft.com/office/drawing/2014/main" id="{1FB68A76-972A-4435-BAC1-63E277F6C59E}"/>
              </a:ext>
            </a:extLst>
          </p:cNvPr>
          <p:cNvCxnSpPr>
            <a:cxnSpLocks/>
          </p:cNvCxnSpPr>
          <p:nvPr userDrawn="1"/>
        </p:nvCxnSpPr>
        <p:spPr>
          <a:xfrm rot="16200000" flipH="1">
            <a:off x="4184381" y="4278633"/>
            <a:ext cx="2037002" cy="490367"/>
          </a:xfrm>
          <a:prstGeom prst="bentConnector4">
            <a:avLst>
              <a:gd name="adj1" fmla="val 167"/>
              <a:gd name="adj2" fmla="val 173812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ravoúhlá spojnice 16">
            <a:extLst>
              <a:ext uri="{FF2B5EF4-FFF2-40B4-BE49-F238E27FC236}">
                <a16:creationId xmlns:a16="http://schemas.microsoft.com/office/drawing/2014/main" id="{E4082095-8FE7-42FA-B3C4-A66CE72772CF}"/>
              </a:ext>
            </a:extLst>
          </p:cNvPr>
          <p:cNvCxnSpPr>
            <a:cxnSpLocks/>
            <a:endCxn id="15" idx="0"/>
          </p:cNvCxnSpPr>
          <p:nvPr userDrawn="1"/>
        </p:nvCxnSpPr>
        <p:spPr>
          <a:xfrm rot="10800000" flipV="1">
            <a:off x="2771720" y="5542317"/>
            <a:ext cx="2805330" cy="496475"/>
          </a:xfrm>
          <a:prstGeom prst="bentConnector2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římá spojnice se šipkou 55">
            <a:extLst>
              <a:ext uri="{FF2B5EF4-FFF2-40B4-BE49-F238E27FC236}">
                <a16:creationId xmlns:a16="http://schemas.microsoft.com/office/drawing/2014/main" id="{03004316-A813-43AA-B1EC-4F93672A1461}"/>
              </a:ext>
            </a:extLst>
          </p:cNvPr>
          <p:cNvCxnSpPr>
            <a:cxnSpLocks/>
          </p:cNvCxnSpPr>
          <p:nvPr userDrawn="1"/>
        </p:nvCxnSpPr>
        <p:spPr>
          <a:xfrm flipH="1">
            <a:off x="2863163" y="1628922"/>
            <a:ext cx="762" cy="51519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Vývojový diagram: ukončení 66">
            <a:extLst>
              <a:ext uri="{FF2B5EF4-FFF2-40B4-BE49-F238E27FC236}">
                <a16:creationId xmlns:a16="http://schemas.microsoft.com/office/drawing/2014/main" id="{BE054CB6-ED7A-4A77-8BE2-B1BC39626009}"/>
              </a:ext>
            </a:extLst>
          </p:cNvPr>
          <p:cNvSpPr/>
          <p:nvPr userDrawn="1"/>
        </p:nvSpPr>
        <p:spPr>
          <a:xfrm>
            <a:off x="2143162" y="277144"/>
            <a:ext cx="1440000" cy="432000"/>
          </a:xfrm>
          <a:prstGeom prst="flowChartTerminator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Začátek</a:t>
            </a:r>
          </a:p>
        </p:txBody>
      </p:sp>
      <p:sp>
        <p:nvSpPr>
          <p:cNvPr id="70" name="Násobení 20">
            <a:extLst>
              <a:ext uri="{FF2B5EF4-FFF2-40B4-BE49-F238E27FC236}">
                <a16:creationId xmlns:a16="http://schemas.microsoft.com/office/drawing/2014/main" id="{BBE237A2-69DF-47BD-A55E-3510DD4AAB0C}"/>
              </a:ext>
            </a:extLst>
          </p:cNvPr>
          <p:cNvSpPr/>
          <p:nvPr userDrawn="1"/>
        </p:nvSpPr>
        <p:spPr>
          <a:xfrm>
            <a:off x="2725151" y="2515292"/>
            <a:ext cx="288032" cy="288032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1" name="Násobení 20">
            <a:extLst>
              <a:ext uri="{FF2B5EF4-FFF2-40B4-BE49-F238E27FC236}">
                <a16:creationId xmlns:a16="http://schemas.microsoft.com/office/drawing/2014/main" id="{951FB19E-2627-4C94-82D0-344910504326}"/>
              </a:ext>
            </a:extLst>
          </p:cNvPr>
          <p:cNvSpPr/>
          <p:nvPr userDrawn="1"/>
        </p:nvSpPr>
        <p:spPr>
          <a:xfrm>
            <a:off x="4087679" y="3363050"/>
            <a:ext cx="288032" cy="288032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2" name="Obdélník 71">
            <a:extLst>
              <a:ext uri="{FF2B5EF4-FFF2-40B4-BE49-F238E27FC236}">
                <a16:creationId xmlns:a16="http://schemas.microsoft.com/office/drawing/2014/main" id="{046090D6-9676-47DF-B426-894C1ABFF5DE}"/>
              </a:ext>
            </a:extLst>
          </p:cNvPr>
          <p:cNvSpPr/>
          <p:nvPr userDrawn="1"/>
        </p:nvSpPr>
        <p:spPr>
          <a:xfrm>
            <a:off x="4252596" y="4018334"/>
            <a:ext cx="360040" cy="21602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ANO</a:t>
            </a:r>
          </a:p>
        </p:txBody>
      </p:sp>
      <p:sp>
        <p:nvSpPr>
          <p:cNvPr id="73" name="Obdélník 72">
            <a:extLst>
              <a:ext uri="{FF2B5EF4-FFF2-40B4-BE49-F238E27FC236}">
                <a16:creationId xmlns:a16="http://schemas.microsoft.com/office/drawing/2014/main" id="{5F41CDEF-B135-423A-957E-DE052BF7032D}"/>
              </a:ext>
            </a:extLst>
          </p:cNvPr>
          <p:cNvSpPr/>
          <p:nvPr userDrawn="1"/>
        </p:nvSpPr>
        <p:spPr>
          <a:xfrm>
            <a:off x="4957699" y="3231930"/>
            <a:ext cx="432048" cy="144016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cs-CZ" sz="1200" b="1" dirty="0">
                <a:solidFill>
                  <a:schemeClr val="tx1"/>
                </a:solidFill>
              </a:rPr>
              <a:t>NE</a:t>
            </a:r>
          </a:p>
        </p:txBody>
      </p:sp>
    </p:spTree>
    <p:extLst>
      <p:ext uri="{BB962C8B-B14F-4D97-AF65-F5344CB8AC3E}">
        <p14:creationId xmlns:p14="http://schemas.microsoft.com/office/powerpoint/2010/main" val="3985683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75457-9B3A-4369-9E9C-B2DB2BD68B2B}" type="datetimeFigureOut">
              <a:rPr lang="cs-CZ" smtClean="0"/>
              <a:t>11.05.2019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42291-D5BF-4A79-A6DD-3951B7EBFAC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7358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6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Obrázek 30">
            <a:extLst>
              <a:ext uri="{FF2B5EF4-FFF2-40B4-BE49-F238E27FC236}">
                <a16:creationId xmlns:a16="http://schemas.microsoft.com/office/drawing/2014/main" id="{FC37AD65-9148-4D49-AFE6-684E253DB0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7" y="5645595"/>
            <a:ext cx="1467503" cy="600435"/>
          </a:xfrm>
          <a:prstGeom prst="rect">
            <a:avLst/>
          </a:prstGeom>
        </p:spPr>
      </p:pic>
      <p:pic>
        <p:nvPicPr>
          <p:cNvPr id="58" name="Obrázek 57">
            <a:extLst>
              <a:ext uri="{FF2B5EF4-FFF2-40B4-BE49-F238E27FC236}">
                <a16:creationId xmlns:a16="http://schemas.microsoft.com/office/drawing/2014/main" id="{14636111-4D18-43F6-92AB-E23485D77C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7" y="4890672"/>
            <a:ext cx="1467503" cy="600435"/>
          </a:xfrm>
          <a:prstGeom prst="rect">
            <a:avLst/>
          </a:prstGeom>
        </p:spPr>
      </p:pic>
      <p:pic>
        <p:nvPicPr>
          <p:cNvPr id="60" name="Obrázek 59">
            <a:extLst>
              <a:ext uri="{FF2B5EF4-FFF2-40B4-BE49-F238E27FC236}">
                <a16:creationId xmlns:a16="http://schemas.microsoft.com/office/drawing/2014/main" id="{69DA40FA-A012-417E-8CF1-F676A12499B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7" y="4164180"/>
            <a:ext cx="1467503" cy="601958"/>
          </a:xfrm>
          <a:prstGeom prst="rect">
            <a:avLst/>
          </a:prstGeom>
        </p:spPr>
      </p:pic>
      <p:pic>
        <p:nvPicPr>
          <p:cNvPr id="62" name="Obrázek 61">
            <a:extLst>
              <a:ext uri="{FF2B5EF4-FFF2-40B4-BE49-F238E27FC236}">
                <a16:creationId xmlns:a16="http://schemas.microsoft.com/office/drawing/2014/main" id="{D4238EF1-AFAF-430F-943F-C255202159A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7" y="3437688"/>
            <a:ext cx="1465979" cy="600435"/>
          </a:xfrm>
          <a:prstGeom prst="rect">
            <a:avLst/>
          </a:prstGeom>
        </p:spPr>
      </p:pic>
      <p:pic>
        <p:nvPicPr>
          <p:cNvPr id="1024" name="Obrázek 1023">
            <a:extLst>
              <a:ext uri="{FF2B5EF4-FFF2-40B4-BE49-F238E27FC236}">
                <a16:creationId xmlns:a16="http://schemas.microsoft.com/office/drawing/2014/main" id="{DFC73EC9-924C-44A8-8F6F-709D84CE659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480" y="1124743"/>
            <a:ext cx="1465979" cy="1034759"/>
          </a:xfrm>
          <a:prstGeom prst="rect">
            <a:avLst/>
          </a:prstGeom>
        </p:spPr>
      </p:pic>
      <p:pic>
        <p:nvPicPr>
          <p:cNvPr id="1029" name="Obrázek 1028">
            <a:extLst>
              <a:ext uri="{FF2B5EF4-FFF2-40B4-BE49-F238E27FC236}">
                <a16:creationId xmlns:a16="http://schemas.microsoft.com/office/drawing/2014/main" id="{314EB7D0-FDD5-49EE-9006-2E6B38FB638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643" y="2276872"/>
            <a:ext cx="1465979" cy="1034759"/>
          </a:xfrm>
          <a:prstGeom prst="rect">
            <a:avLst/>
          </a:prstGeom>
        </p:spPr>
      </p:pic>
      <p:pic>
        <p:nvPicPr>
          <p:cNvPr id="1031" name="Obrázek 1030">
            <a:extLst>
              <a:ext uri="{FF2B5EF4-FFF2-40B4-BE49-F238E27FC236}">
                <a16:creationId xmlns:a16="http://schemas.microsoft.com/office/drawing/2014/main" id="{1260B027-7289-4C85-8CA0-5D2D10360C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275348"/>
            <a:ext cx="1465979" cy="1036283"/>
          </a:xfrm>
          <a:prstGeom prst="rect">
            <a:avLst/>
          </a:prstGeom>
        </p:spPr>
      </p:pic>
      <p:pic>
        <p:nvPicPr>
          <p:cNvPr id="1033" name="Obrázek 1032">
            <a:extLst>
              <a:ext uri="{FF2B5EF4-FFF2-40B4-BE49-F238E27FC236}">
                <a16:creationId xmlns:a16="http://schemas.microsoft.com/office/drawing/2014/main" id="{53F36BDF-B3B7-4573-B090-49259CEBD73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124744"/>
            <a:ext cx="1465979" cy="103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264503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0</Words>
  <Application>Microsoft Office PowerPoint</Application>
  <PresentationFormat>Předvádění na obrazovce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Motiv systému Office</vt:lpstr>
      <vt:lpstr>Prezentace aplikace PowerPoint</vt:lpstr>
    </vt:vector>
  </TitlesOfParts>
  <Company>S-Comp Centre CZ s.r.o.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MRa</dc:creator>
  <cp:lastModifiedBy>Michal Rázus</cp:lastModifiedBy>
  <cp:revision>23</cp:revision>
  <dcterms:created xsi:type="dcterms:W3CDTF">2017-06-12T16:04:29Z</dcterms:created>
  <dcterms:modified xsi:type="dcterms:W3CDTF">2019-05-11T09:29:04Z</dcterms:modified>
</cp:coreProperties>
</file>